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9" r:id="rId1"/>
  </p:sldMasterIdLst>
  <p:notesMasterIdLst>
    <p:notesMasterId r:id="rId28"/>
  </p:notes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63" r:id="rId10"/>
    <p:sldId id="293" r:id="rId11"/>
    <p:sldId id="294" r:id="rId12"/>
    <p:sldId id="265" r:id="rId13"/>
    <p:sldId id="267" r:id="rId14"/>
    <p:sldId id="270" r:id="rId15"/>
    <p:sldId id="286" r:id="rId16"/>
    <p:sldId id="297" r:id="rId17"/>
    <p:sldId id="269" r:id="rId18"/>
    <p:sldId id="271" r:id="rId19"/>
    <p:sldId id="287" r:id="rId20"/>
    <p:sldId id="268" r:id="rId21"/>
    <p:sldId id="292" r:id="rId22"/>
    <p:sldId id="284" r:id="rId23"/>
    <p:sldId id="290" r:id="rId24"/>
    <p:sldId id="291" r:id="rId25"/>
    <p:sldId id="272" r:id="rId26"/>
    <p:sldId id="28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710" autoAdjust="0"/>
  </p:normalViewPr>
  <p:slideViewPr>
    <p:cSldViewPr snapToGrid="0">
      <p:cViewPr>
        <p:scale>
          <a:sx n="60" d="100"/>
          <a:sy n="60" d="100"/>
        </p:scale>
        <p:origin x="15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24575,'0'4'0,"3"0"0,2 8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242 251 24575,'4'-30'0,"-4"25"0,1 2 0,0-2 0,0 1 0,-1-1 0,0 1 0,0-1 0,0 1 0,-3-8 0,3 11 0,0 0 0,0 0 0,-1 1 0,0-1 0,1 0 0,-1 0 0,1 0 0,-1 1 0,0-1 0,0 0 0,1 1 0,-1-1 0,0 0 0,0 1 0,1-1 0,-1 1 0,-1 0 0,2-1 0,-1 1 0,0-1 0,0 1 0,0 0 0,0-1 0,0 1 0,0 0 0,0 0 0,0 0 0,0 0 0,0 0 0,0 0 0,0 1 0,0-1 0,0 0 0,1 1 0,-2-1 0,1 1 0,1-1 0,-2 0 0,-5 3 0,1 0 0,1 0 0,-1 0 0,-6 5 0,-19 11 0,20-12 0,0 1 0,0-1 0,-13 14 0,-61 53 0,84-74 0,1 0 0,0 0 0,-1 0 0,1 0 0,0 1 0,0-1 0,0 0 0,0 1 0,0-1 0,-1 0 0,1 1 0,0-1 0,0 0 0,0 0 0,-1 0 0,1 1 0,0-1 0,0 1 0,0-1 0,0 1 0,0-1 0,0 0 0,0 0 0,0 0 0,0 1 0,0-1 0,0 1 0,0-1 0,0 0 0,0 1 0,0-1 0,1 0 0,-1 0 0,0 0 0,0 1 0,0-1 0,1 0 0,-1 1 0,0-1 0,0 0 0,0 1 0,0-1 0,0 0 0,1 0 0,-1 0 0,0 0 0,1 0 0,-1 1 0,1-1 0,-1 0 0,0 0 0,0 0 0,0 0 0,1 0 0,-1 0 0,0 1 0,1-1 0,-1 0 0,1 0 0,-1 0 0,24 2 0,-24-2 0,36 2 0,49-5 0,-73 1 0,1 1 0,-1-2 0,0 0 0,0 0 0,-1-1 0,1-1 0,19-10 0,-10 3 0,4-4 0,0 2 0,46-19 0,-59 28 0,0 0 0,-1-2 0,0 0 0,17-12 0,21-14 0,-34 25 0,8-4 0,-1-1 0,26-19 0,-45 29 0,-2 1 0,1 1 0,0-1 0,-1 1 0,2-1 0,-1 1 0,-1-1 0,2 1 0,-1 0 0,0 0 0,0 0 0,1 1 0,-1-1 0,3-1 0,-4 2 0,-1 1 0,0-1 0,0 1 0,1-1 0,-1 0 0,0 1 0,0-1 0,0 0 0,0 0 0,0 0 0,0 1 0,0-1 0,0 1 0,0-1 0,1 1 0,-1-1 0,0 0 0,0 0 0,0 0 0,0 1 0,-1-1 0,1 1 0,0-1 0,0 1 0,0-1 0,0 0 0,0 0 0,0 0 0,0 1 0,0-1 0,0 1 0,0-1 0,-1 0 0,1 1 0,0-1 0,-1 0 0,1 0 0,-9 13 0,2-4 0,0 1 0,1 0 0,0 1 0,0-1 0,1 1 0,-6 18 0,-17 75 0,19-65 0,0 10 0,6-32 0,0-2 0,0 2 0,-12 26 0,1-9 0,11-24 0,-1 0 0,1-1 0,-1 0 0,-1 0 0,0 0 0,-1-1 0,-6 9 0,12-17 0,0 0 0,0 0 0,-1 0 0,1 0 0,0 1 0,0-1 0,0 0 0,0 0 0,0 0 0,0 0 0,0 0 0,-1 0 0,1 0 0,0 0 0,0 1 0,0-1 0,-1 0 0,1 0 0,0 0 0,0 0 0,-1 0 0,1 0 0,0 0 0,0 0 0,0-1 0,0 1 0,0 0 0,0 0 0,-1 0 0,1 0 0,0 0 0,0 0 0,0 0 0,-1 0 0,1-1 0,0 1 0,0 0 0,0 0 0,-1 0 0,1-1 0,0 1 0,0 0 0,0 0 0,0 0 0,0 0 0,0 0 0,0 0 0,0 0 0,0 0 0,0-1 0,0 1 0,0 0 0,0 0 0,0-1 0,0 1 0,0 0 0,0 0 0,0-1 0,0 1 0,-2-13 0,2 12 0,-2-33 0,1-1 0,6-45 0,-2 67 0,0 0 0,1 1 0,1 0 0,8-19 0,-5 16 0,8-30 0,9-62 0,-23 92 0,0 0 0,-1 0 0,-1 0 0,0 0 0,-3-18 0,3 31 0,-1 0 0,1 0 0,0 0 0,-1 0 0,-1 0 0,2-1 0,-1 2 0,-1-1 0,2 0 0,-2 0 0,1 0 0,-1 1 0,1-1 0,-1 0 0,1 1 0,-1-1 0,0 1 0,-3-2 0,2 1 0,-1 0 0,-1 0 0,2 1 0,-2-1 0,1 1 0,-1 0 0,1 0 0,0 1 0,-6-1 0,4 0 0,0 1 0,0 0 0,0 1 0,-1-1 0,1 1 0,0 0 0,0 1 0,0-1 0,1 1 0,-1 1 0,0-1 0,1 1 0,-10 5 0,-53 60 0,65-65 0,0 0 0,0 0 0,1 0 0,-1 0 0,1 0 0,0 0 0,0 1 0,1 0 0,-2-1 0,2 1 0,0-1 0,0 1 0,0 1 0,-1-2 0,2 1 0,0 0 0,-1 0 0,1 0 0,0 0 0,0 0 0,1 0 0,-1 0 0,1 0 0,0-1 0,0 1 0,0 0 0,1 0 0,-1-1 0,1 1 0,-1 0 0,1-1 0,1 1 0,-1-1 0,0 0 0,3 3 0,1-1 0,0 0 0,0 0 0,0-1 0,0 0 0,1 0 0,0-1 0,0 0 0,0 0 0,0 0 0,0 0 0,1-1 0,-1-1 0,1 1 0,-1-1 0,1-1 0,-1 0 0,14 0 0,5-3 0,0-1 0,0-2 0,30-10 0,-35 10 0,14-6 0,66-33 0,-69 29 0,0 2 0,49-15 0,-65 23 0,0 0 0,-1-1 0,27-15 0,5-4 0,-40 23 0,-1-1 0,1 1 0,9-9 0,-15 12 0,-1 0 0,0-1 0,1 0 0,-1 1 0,1-1 0,0 1 0,-1 0 0,0-1 0,0 1 0,1-1 0,-1 0 0,0 1 0,1-1 0,-1 1 0,0-1 0,1 0 0,-1 1 0,0-1 0,0 0 0,0 1 0,0-2 0,0 2 0,-1-1 0,0 0 0,1 1 0,-1-1 0,1 0 0,-1 1 0,0-1 0,0 1 0,1 0 0,-1-1 0,0 1 0,0-1 0,1 1 0,-1 0 0,0-1 0,0 1 0,1 0 0,-1 0 0,0 0 0,0 0 0,0 0 0,-1 0 0,-1 0 0,0 0 0,1 0 0,-1 1 0,0-1 0,0 1 0,1 0 0,-1-1 0,1 2 0,-1-1 0,0 0 0,1 1 0,0-2 0,-1 3 0,1-2 0,-1 1 0,2-1 0,-1 1 0,-1 1 0,2-1 0,-1-1 0,0 2 0,1 0 0,-3 3 0,-3 5 0,1 0 0,0 1 0,-7 20 0,-4 7 0,11-25 0,0 0 0,-5 21 0,10-33 0,-5 21 0,1 0 0,1 0 0,0 0 0,3 0 0,-1 33 0,2-55 0,0 2 0,0-2 0,0 1 0,0 0 0,1-1 0,-1 2 0,1-2 0,-1 1 0,1-1 0,-1 1 0,1 0 0,0-1 0,0 1 0,-1-1 0,1 1 0,1-1 0,-2 1 0,2-1 0,-1 0 0,0 1 0,1-1 0,-1 0 0,1 0 0,-1 0 0,1 0 0,-1 0 0,1-1 0,-1 1 0,1 0 0,-1 0 0,1-1 0,0 0 0,-1 1 0,2-1 0,-2 0 0,1 1 0,0-1 0,-1 0 0,5-1 0,0 0 0,1 0 0,-1-1 0,1 0 0,-1 0 0,1-1 0,-1 0 0,0 0 0,0 0 0,6-6 0,85-70 0,-92 75 0,-1-1 0,1 0 0,-2 0 0,1-1 0,0 1 0,-1-1 0,0 0 0,0 1 0,0-1 0,-1-1 0,0 1 0,2-13 0,-3 16 0,-1 1 0,1 0 0,-1 0 0,0-1 0,0 0 0,0 1 0,0 0 0,-1-1 0,1 1 0,-1-1 0,0 1 0,1 0 0,-1 0 0,0-1 0,0 1 0,0 0 0,-1 0 0,2-1 0,-2 2 0,1-1 0,-1-1 0,0 2 0,0-1 0,1 1 0,-1-1 0,0 1 0,0-1 0,0 1 0,-1-1 0,1 2 0,0-2 0,0 1 0,-1 1 0,1-1 0,0 0 0,-5 0 0,4 1 0,0-1 0,-1 0 0,1 1 0,0 0 0,0 0 0,0 0 0,-1 0 0,1 1 0,-1-1 0,1 1 0,0 0 0,-1 0 0,1 0 0,0 0 0,0 1 0,0-1 0,0 1 0,0-1 0,1 1 0,-1 1 0,1-1 0,-1 0 0,1 0 0,-1 1 0,1-1 0,1 1 0,-2-1 0,2 1 0,-3 4 0,0 2 0,0 0 0,1 0 0,0 0 0,0 0 0,1 1 0,0-1 0,1 0 0,-1 19 0,2-19 0,-1 2 0,1 0 0,1 0 0,0 0 0,3 12 0,-4-21 0,0 0 0,1 1 0,0-1 0,0 0 0,-1 0 0,2 1 0,-1-1 0,0-1 0,1 2 0,-2-1 0,2-1 0,-1 2 0,2-2 0,-2 1 0,1 0 0,0-1 0,-1 0 0,2 1 0,-1-1 0,0 1 0,0-2 0,0 1 0,0 1 0,5-1 0,-3 1 0,0-2 0,1 1 0,-1 0 0,1-1 0,-2 0 0,2 0 0,-1 0 0,1-1 0,-1 0 0,1 1 0,-1-1 0,5-2 0,-6 1 0,0 2 0,-1-2 0,0 1 0,0-2 0,1 2 0,-1-1 0,0 0 0,0 0 0,0 0 0,-1 0 0,2 0 0,-2-1 0,1 1 0,-2-1 0,2 1 0,-1-1 0,0 1 0,0-1 0,0 1 0,0-6 0,1 1-91,-1 1 0,0 0 0,0-2 0,-1 1 0,0 1 0,0-1 0,-1 0 0,0 0 0,0 1 0,0-1 0,-1 1 0,0-1 0,0 0 0,-6-9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1301 389 24575,'-49'-1'0,"23"-1"0,0 2 0,-29 4 0,52-4 0,0 1 0,1 0 0,0-1 0,-1 2 0,1-1 0,-1-1 0,1 2 0,0-1 0,0 1 0,0-1 0,0 1 0,0-1 0,0 2 0,0-2 0,0 1 0,1 0 0,-1 0 0,1 0 0,-1 1 0,2-1 0,-2 0 0,1 0 0,0 1 0,0 0 0,0-1 0,1 0 0,-1 6 0,-1 2 0,1 1 0,1 0 0,-1 0 0,2 0 0,1 12 0,-2-20 0,1 1 0,0-1 0,-1 0 0,2 0 0,-1 0 0,0 0 0,1 0 0,-1 0 0,1 0 0,0-1 0,-1 1 0,2-1 0,-1 1 0,0-1 0,0 1 0,1-1 0,0-1 0,-1 2 0,1-2 0,-1 1 0,1 0 0,0-1 0,5 2 0,-1 0 0,1 0 0,0-1 0,0-1 0,0 1 0,0-1 0,0-1 0,0 1 0,11-2 0,-17 1 0,1 0 0,-1 0 0,1-1 0,-1 0 0,0 0 0,1 1 0,-1-1 0,0 0 0,0 0 0,1 0 0,-1-1 0,0 1 0,0-1 0,0 1 0,-1-1 0,2 1 0,-2-1 0,1 0 0,-1 1 0,1-2 0,-1 1 0,1 0 0,-2 0 0,2-1 0,-1 1 0,-1 0 0,1 0 0,0-1 0,0 1 0,-1 0 0,1-5 0,0 1 0,-1-1 0,0 1 0,0 0 0,0-1 0,-1 1 0,0-1 0,0 1 0,-1 0 0,0-1 0,0 1 0,-3-6 0,-7-12 0,-21-33 0,29 51 0,-1 0 0,1 1 0,-1 0 0,1 0 0,-1 0 0,-1 0 0,1 0 0,0 2 0,-1-1 0,0 0 0,-7-3 0,12 7 0,-1-1 0,1 0 0,-1 1 0,1-1 0,-1 1 0,1 0 0,-1 0 0,1-1 0,-1 1 0,1 0 0,-1 0 0,1 0 0,-2 1 0,2-1 0,-1 0 0,1 0 0,-1 0 0,1 1 0,-1 0 0,1-1 0,-1 1 0,2-1 0,-2 1 0,1 1 0,-1-2 0,1 1 0,0 1 0,-1-2 0,2 1 0,-1 1 0,-1-1 0,2 0 0,-1 0 0,0 1 0,0-1 0,1 1 0,-1-1 0,0 0 0,0 1 0,1 1 0,-1 0 0,0 1 0,0-1 0,1 1 0,-1-1 0,1 0 0,0 1 0,0-1 0,0 0 0,1 0 0,-1 1 0,0-1 0,1 0 0,0 0 0,0 1 0,0-1 0,1 0 0,-1 0 0,3 4 0,0-3 0,0 1 0,1-2 0,-1 1 0,1 0 0,0 0 0,-1-1 0,2 0 0,-1 0 0,0 0 0,1-1 0,-1 0 0,1 0 0,0-1 0,0 1 0,0-2 0,0 2 0,0-2 0,10 1 0,-8-1 0,-1-1 0,1 1 0,0-2 0,-1 2 0,1-3 0,-1 2 0,0-1 0,1-1 0,-2 0 0,2 0 0,-1 0 0,-1-1 0,0-1 0,9-5 0,-12 6 0,0 0 0,0 1 0,0-1 0,0-1 0,-1 1 0,0-1 0,0 2 0,0-2 0,-1 0 0,1 0 0,-1 1 0,-1-1 0,1 0 0,0 1 0,0-2 0,-1 2 0,-1-7 0,0-1 0,0 0 0,0 1 0,-1-1 0,-1 1 0,-7-23 0,4 24 0,0 0 0,0-1 0,-2 2 0,2 0 0,-3 0 0,2 0 0,-2 0 0,-12-9 0,-14-15 0,30 29 0,1-1 0,-2 1 0,1-1 0,0 2 0,0-1 0,-1 1 0,0 0 0,0 0 0,0 0 0,-10-2 0,12 4 0,0-1 0,0 2 0,-1 0 0,2 0 0,-1 0 0,-1 0 0,2 0 0,-2 0 0,1 0 0,1 1 0,-2 1 0,1-2 0,1 2 0,-1-1 0,0 1 0,0 0 0,1 0 0,-5 3 0,1 1 0,-1 1 0,1-1 0,0 1 0,0 1 0,1-1 0,0 1 0,0 0 0,1 0 0,0 1 0,1 0 0,0 0 0,0 0 0,1 0 0,0 1 0,0-1 0,1 1 0,1-1 0,0 1 0,-1 19 0,3-26 0,0 0 0,0 0 0,-1 0 0,1 0 0,0 0 0,0 0 0,0-1 0,1 1 0,-1-1 0,1 1 0,0-1 0,-1 1 0,2-1 0,-2 0 0,1 0 0,1 1 0,-1-2 0,0 1 0,1 0 0,-1-1 0,1 1 0,0-1 0,0 1 0,-1-1 0,1 0 0,0 0 0,4 0 0,-4 1 0,2-1 0,-1-1 0,1 1 0,-1 0 0,1-1 0,0 0 0,0 0 0,-1 0 0,1-1 0,-1 0 0,1 1 0,-1-1 0,1-1 0,-2 1 0,2-1 0,-1 1 0,7-5 0,-10 4 0,2 1 0,-2-1 0,1 1 0,0-1 0,-1 0 0,1 1 0,-1-2 0,1 1 0,-1 0 0,0 0 0,0 0 0,0 0 0,-1 0 0,1-1 0,0 1 0,0-1 0,-1 1 0,0 0 0,0-1 0,1 1 0,-1-1 0,0 1 0,-1 0 0,1-1 0,0 1 0,0-1 0,-1 1 0,0 0 0,-1-4 0,0 3 0,1-1 0,-1 0 0,0 0 0,0 1 0,0-1 0,-1 1 0,0 0 0,0-1 0,1 1 0,-1 0 0,-1 1 0,1-1 0,0 1 0,0-1 0,-1 1 0,-5-2 0,-17-5 0,1 2 0,-1 1 0,-1 1 0,0 2 0,1 0 0,-1 2 0,0 0 0,-28 5 0,49-4 0,2 1 0,-1-1 0,0 1 0,1 0 0,-2 0 0,2 1 0,-1-1 0,1 2 0,0-1 0,0 0 0,-1 0 0,1 1 0,1 0 0,-1 0 0,0 0 0,0 0 0,1 1 0,0 0 0,0 0 0,0-1 0,0 1 0,0 1 0,1-2 0,0 2 0,0-1 0,0 1 0,1-1 0,-1 1 0,1 0 0,1 0 0,-3 8 0,3 2 0,-1 0 0,1-1 0,1 1 0,0 0 0,7 28 0,-7-37 0,1-1 0,-1 1 0,1-1 0,1 0 0,0 0 0,-1 1 0,1-1 0,1-1 0,-1 1 0,0-1 0,1 1 0,0-1 0,0 0 0,0 0 0,1 0 0,0-1 0,-1 0 0,8 3 0,22 12 0,-20-9 0,0-3 0,27 11 0,-36-16 0,0 1 0,-1-1 0,2-1 0,-2 1 0,1-1 0,1 1 0,-2-1 0,1-1 0,0 1 0,0-1 0,0 0 0,-1 0 0,8-3 0,-8 2 0,0 1 0,-1-2 0,1 0 0,0 1 0,-1-1 0,0 1 0,1-1 0,-1 0 0,-1-1 0,1 1 0,0-1 0,-1 1 0,4-8 0,-2 4 0,0-1 0,-1 0 0,0 0 0,-1-1 0,0 1 0,1-9 0,-1 4 0,-2 0 0,0 0 0,0 0 0,-1 0 0,-1 0 0,0 0 0,-1 0 0,0 1 0,-1 0 0,0-1 0,-1 1 0,-1 0 0,-10-17 0,2 11 0,-28-27 0,21 24 0,15 15 0,0 0 0,-1 1 0,0 0 0,0 0 0,1 2 0,-2-2 0,1 2 0,-1-1 0,1 1 0,-1 1 0,0 0 0,0 0 0,0 0 0,0 1 0,0 0 0,-1 1 0,1-1 0,0 2 0,0-1 0,-16 4 0,17-1 0,-1 0 0,0 0 0,0 0 0,0 1 0,2 1 0,-2 0 0,1-1 0,1 2 0,-13 11 0,5-4 0,9-9 0,1 1 0,-1 0 0,1 0 0,1 0 0,-1 1 0,1-1 0,0 1 0,0-1 0,1 1 0,-1 0 0,1 0 0,1 1 0,-3 11 0,1 5 0,1 0 0,2 34 0,0-54 0,0 3 0,0 0 0,0 0 0,1 0 0,1 0 0,-2 0 0,2-1 0,0 1 0,0-1 0,1 0 0,-1 1 0,1-1 0,0 0 0,0 0 0,0 0 0,1-1 0,-1 1 0,2-1 0,5 5 0,-3-3 0,0-1 0,0-1 0,1 0 0,-1 0 0,1 0 0,0-1 0,0 0 0,0-1 0,0 0 0,1 0 0,-1-1 0,12 1 0,-13-2 0,86 3 0,-82-3 0,0-1 0,0-1 0,0 0 0,0 0 0,0 0 0,13-7 0,-16 5 0,-1-1 0,1 0 0,-1-1 0,1 1 0,-1-2 0,7-7 0,12-11 0,-24 23 0,1-1 0,0 1 0,-1-1 0,0 0 0,0 1 0,0-1 0,0 0 0,0 0 0,-1 0 0,1 0 0,-1 0 0,0-1 0,0 1 0,0 0 0,0 0 0,0-5 0,-1 2 0,0 1 0,0-1 0,0 1 0,-1-1 0,0 0 0,0 0 0,-1 1 0,1 0 0,-5-8 0,2 3 0,-1 1 0,-1 0 0,0 0 0,0 0 0,0 0 0,-1 1 0,-1 0 0,1 0 0,-1 1 0,-9-7 0,2 3 0,-19-19 0,20 17 0,-21-15 0,4 6 0,6 4 0,-32-16 0,48 28 0,0 3 0,0-2 0,0 2 0,-1-1 0,0 2 0,0 0 0,-15-2 0,-25 2 0,-74 5 0,110-1 0,-1 0 0,2 2 0,-1 0 0,0 0 0,1 1 0,0 0 0,0 1 0,0 1 0,1 0 0,0 1 0,0 0 0,1 1 0,1 0 0,-1 1 0,1 0 0,1 0 0,0 1 0,-9 13 0,15-18 0,-1 1 0,1 0 0,0 0 0,0 0 0,1 0 0,0 0 0,0 1 0,0-1 0,2 1 0,-1-1 0,0 1 0,2 9 0,-1-12 0,0-1 0,1 1 0,-1-1 0,1 1 0,1-1 0,-2 1 0,2-2 0,0 2 0,0-1 0,0 0 0,0 0 0,0 0 0,1 0 0,0-1 0,0 1 0,0 0 0,0-1 0,0 0 0,0 0 0,1 0 0,5 3 0,4 0 0,0-1 0,-1 0 0,2-1 0,-1 0 0,1-1 0,-1-1 0,1-1 0,0 1 0,0-1 0,0-1 0,-1-1 0,21-3 0,-30 3 0,0 1 0,0-1 0,0-1 0,0 2 0,-1-2 0,0 1 0,1-1 0,0 0 0,-1 0 0,1 0 0,-1 0 0,0 0 0,0-1 0,0 0 0,0 0 0,-1 0 0,1 0 0,-1 0 0,0 0 0,1 0 0,-2 0 0,1-1 0,3-7 0,-4 7 0,0-1 0,0 1 0,0-1 0,-1 0 0,0 1 0,0-1 0,0 1 0,0-1 0,-1 0 0,0 0 0,0 1 0,0-1 0,-1 1 0,1-1 0,-1 2 0,0-2 0,0 1 0,0 0 0,-6-7 0,-3-1 0,-1-1 0,0 2 0,-1-1 0,0 2 0,-1 0 0,-18-10 0,18 13 0,-1 1 0,0 0 0,1 2 0,-2-1 0,1 1 0,0 1 0,0 1 0,-29-1 0,40 3 0,1 0 0,0 0 0,-1 0 0,0 1 0,0 0 0,1-1 0,0 1 0,-1 0 0,0 0 0,1 0 0,-1 1 0,1 0 0,0-1 0,0 1 0,0 0 0,0 0 0,-3 4 0,3-3 0,0 0 0,0 1 0,0 0 0,1 0 0,0-1 0,0 1 0,-1 1 0,2-2 0,-1 2 0,1-1 0,-1 0 0,2 1 0,-3 7 0,0 27 0,3-2 0,4 61 0,-3-92 0,-1-2 0,1 1 0,0-1 0,0 0 0,0 0 0,1 1 0,0-1 0,0 0 0,0 0 0,0 0 0,1 0 0,-1 0 0,1 0 0,0-1 0,0 0 0,0 0 0,1 0 0,4 4 0,-2-3 0,0 0 0,1-1 0,-1 0 0,1 0 0,0-1 0,-1 0 0,2 0 0,-1 0 0,0-1 0,13 1 0,25-1 0,60-4 0,-103 3 0,0 0 0,0 0 0,1-1 0,-1 1 0,0-1 0,0 0 0,1 1 0,-1-1 0,-1-1 0,2 2 0,-1-1 0,-1-1 0,2 1 0,-2-1 0,3-1 0,-3 2 0,0-1 0,0 1 0,0-1 0,0 1 0,0-1 0,0 1 0,-1-1 0,0 1 0,1-1 0,-1 1 0,1-1 0,-1 0 0,0 1 0,1-1 0,-1 0 0,-1-2 0,1 0 0,-2-1 0,2 0 0,-2 0 0,1 1 0,-1-1 0,1 1 0,-2-1 0,1 2 0,0-2 0,-1 1 0,1 0 0,-8-7 0,2 4 0,0 0 0,0 1 0,0-1 0,-1 2 0,0 0 0,-1 0 0,1 0 0,-1 1 0,0 1 0,-18-6 0,9 6 0,1-1 0,-1 2 0,0-1 0,0 3 0,-21 0 0,38 0 0,1 1 0,-2-1 0,2 1 0,-1 0 0,-1-1 0,2 0 0,-1 1 0,0 0 0,1 0 0,-2 0 0,2 1 0,-1-2 0,1 2 0,-1-1 0,1 0 0,-1 1 0,1-1 0,-1 3 0,-1-1 0,1 0 0,0 1 0,0-1 0,1 0 0,-1 1 0,1 0 0,0 0 0,0-1 0,-1 6 0,1-5 0,1 1 0,0-1 0,-1 1 0,1-1 0,1 1 0,-1-1 0,0 1 0,1-2 0,0 2 0,0-1 0,0 1 0,1-1 0,0 0 0,-1 0 0,2 0 0,-1-1 0,4 7 0,-2-7 0,-1 0 0,2-1 0,-1 1 0,0 0 0,1-1 0,-1 0 0,1 0 0,-1-1 0,1 1 0,-1-1 0,1 0 0,8 0 0,-5 0 0,0 0 0,-1-1 0,1 0 0,-1-1 0,1 0 0,-1 0 0,11-4 0,-15 5 0,-1 0 0,-1-1 0,2-1 0,-1 2 0,-1-1 0,2-1 0,-2 2 0,1-2 0,0 1 0,-1-1 0,1 1 0,-1-1 0,1 1 0,-1-1 0,0 1 0,1-2 0,-2 2 0,2-1 0,-1 0 0,-1 0 0,1 0 0,0 0 0,0 0 0,-1 0 0,0-1 0,1 1 0,-1 0 0,0 0 0,0 0 0,0 0 0,0 0 0,0-1 0,-1 1 0,1 0 0,0 0 0,-3-4 0,1 0 0,0-1 0,-1 0 0,0 0 0,0 1 0,-1 0 0,0-1 0,0 1 0,-1 0 0,-7-8 0,1 5 0,0-1 0,-1 2 0,0-1 0,0 1 0,-1 1 0,0 1 0,0 0 0,-1 0 0,-22-6 0,28 11 0,0-1 0,-1 1 0,1 0 0,-1 0 0,0 1 0,0 0 0,-13 3 0,16-2 0,1 1 0,-1-1 0,0 1 0,1 1 0,0-1 0,0 0 0,-1 1 0,2 0 0,-1 0 0,0 1 0,1 0 0,-6 5 0,7-6 0,1 1 0,-1 0 0,0 0 0,1 0 0,0 1 0,0-2 0,1 2 0,-1-1 0,1 1 0,-1-1 0,2 1 0,-1 0 0,1 0 0,-1-1 0,1 1 0,0-1 0,1 1 0,0 0 0,-1-1 0,1 1 0,0-1 0,0 1 0,1-1 0,-1 1 0,2-1 0,-1 0 0,0 1 0,4 4 0,1-2 0,-1 0 0,1-1 0,0 0 0,1 0 0,-1-1 0,1 0 0,1 0 0,-1-1 0,0 0 0,0 0 0,1 0 0,0-2 0,0 1 0,0-2 0,1 2 0,-1-3 0,1 2 0,9-2 0,159-2 0,-176 2 0,0 0 0,0-1 0,0 1 0,1-1 0,-2 0 0,1 1 0,1-1 0,-2 0 0,1 0 0,0 1 0,0-2 0,0 1 0,-1 0 0,1-1 0,0 1 0,-1-1 0,1 1 0,-1-1 0,2-1 0,-1 0 0,-1 0 0,1-1 0,-1 1 0,1 0 0,-1-1 0,-1 1 0,1-1 0,0 1 0,-1 0 0,1-1 0,-1-3 0,0-1 0,-1 0 0,0 0 0,0 0 0,-1 0 0,0 0 0,0 0 0,-1 0 0,0 1 0,-6-13 0,2 8 0,-1 1 0,0 1 0,0-1 0,-1 1 0,0 1 0,-20-16 0,22 20 0,-1-1 0,1 2 0,-1 0 0,0 0 0,0 1 0,0 0 0,-1 0 0,0 1 0,1 0 0,-1 0 0,-11 0 0,11 1 0,-1 1 0,1 0 0,-1 0 0,1 0 0,-18 5 0,24-4 0,0-1 0,1 1 0,-1 1 0,1-1 0,0 0 0,-1 0 0,1 1 0,0-1 0,0 2 0,-1-2 0,1 1 0,1 0 0,-2 0 0,2 0 0,-1 1 0,1-1 0,-1 0 0,1 0 0,0 1 0,0 0 0,0-1 0,0 0 0,0 1 0,0 5 0,-1 3 38,-1 1 0,2 0 0,0-1 0,1 1 0,0 0 0,2 0 0,-2 0 0,6 15 0,-5-21-145,1 1 0,0-1 1,1 1-1,-1-1 0,1 0 1,1 0-1,-1 0 0,1-1 1,0 0-1,0 0 0,0 1 1,1-2-1,0 1 0,0-1 1,10 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 87 24575,'-7'-21'0,"2"6"0,1-10 0,1-1 0,3 26 0,0 0 0,0 0 0,0 0 0,0 0 0,0 0 0,0 0 0,0 1 0,0-1 0,0 0 0,0 0 0,0 0 0,0 0 0,0 0 0,0 0 0,-1 0 0,1 0 0,0 0 0,0 0 0,0 0 0,0 0 0,0 0 0,0 0 0,0 0 0,0 0 0,0 0 0,0 0 0,0 0 0,0 0 0,0 0 0,0 0 0,-1 16 0,2 341-1365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 1 24575,'-4'0'0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B380A-A1A0-410A-BC61-5E80346CAA0A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585BA-0C93-42CF-B8CB-6F832F7C3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8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95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0312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8725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5077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4980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4608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1509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364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09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364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304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3778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47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193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2738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016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082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7" Type="http://schemas.openxmlformats.org/officeDocument/2006/relationships/customXml" Target="../ink/ink3.xml"/><Relationship Id="rId12" Type="http://schemas.openxmlformats.org/officeDocument/2006/relationships/image" Target="../media/image3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346" y="2803815"/>
            <a:ext cx="6705600" cy="765982"/>
          </a:xfrm>
        </p:spPr>
        <p:txBody>
          <a:bodyPr/>
          <a:lstStyle/>
          <a:p>
            <a:r>
              <a:rPr lang="fr-FR" dirty="0"/>
              <a:t>Mesure des défauts de l’œil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54F176-B2F3-996D-74B6-654575C553D6}"/>
              </a:ext>
            </a:extLst>
          </p:cNvPr>
          <p:cNvSpPr txBox="1"/>
          <p:nvPr/>
        </p:nvSpPr>
        <p:spPr>
          <a:xfrm>
            <a:off x="0" y="6386123"/>
            <a:ext cx="17331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TIPE – Année 2022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9FD5A8-2300-A715-878A-BE406799A2A2}"/>
              </a:ext>
            </a:extLst>
          </p:cNvPr>
          <p:cNvSpPr txBox="1"/>
          <p:nvPr/>
        </p:nvSpPr>
        <p:spPr>
          <a:xfrm>
            <a:off x="824346" y="0"/>
            <a:ext cx="21924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[NOM Prénom </a:t>
            </a:r>
            <a:r>
              <a:rPr lang="fr-FR" sz="1350" dirty="0" err="1"/>
              <a:t>n°candidat</a:t>
            </a:r>
            <a:r>
              <a:rPr lang="fr-FR" sz="135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20" y="355647"/>
            <a:ext cx="6347713" cy="1527506"/>
          </a:xfrm>
        </p:spPr>
        <p:txBody>
          <a:bodyPr>
            <a:normAutofit fontScale="90000"/>
          </a:bodyPr>
          <a:lstStyle/>
          <a:p>
            <a:r>
              <a:rPr lang="fr-FR" dirty="0"/>
              <a:t>II.  Mesure de la déformation d’un front d’onde type Shack-Hartmann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3"/>
          <a:stretch/>
        </p:blipFill>
        <p:spPr bwMode="auto">
          <a:xfrm>
            <a:off x="2408171" y="4083115"/>
            <a:ext cx="135575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24"/>
          <a:stretch/>
        </p:blipFill>
        <p:spPr>
          <a:xfrm>
            <a:off x="2098833" y="2430329"/>
            <a:ext cx="1988090" cy="152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5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II.  Mesure de la déformation d’un front d’onde type Shack-Hartmann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169" y="4083115"/>
            <a:ext cx="316272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3940278" y="5436257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réelles</a:t>
            </a:r>
            <a:endParaRPr lang="fr-FR" sz="13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4" y="2430329"/>
            <a:ext cx="3781403" cy="152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2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508003" y="2305052"/>
            <a:ext cx="2496050" cy="227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256202" y="4773447"/>
            <a:ext cx="318654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Observation 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: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4206635" y="4835791"/>
            <a:ext cx="2427736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Montage : </a:t>
            </a:r>
            <a:endParaRPr lang="fr-FR" sz="135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Laser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Lentille convergente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Plastique : surface déformée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545" y="1641585"/>
            <a:ext cx="1870710" cy="15444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32" y="3291315"/>
            <a:ext cx="1861185" cy="15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b) Résultats de l’expérience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700" y="2579156"/>
            <a:ext cx="1730198" cy="266359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508002" y="1936456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4282938" y="1936456"/>
            <a:ext cx="32827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90" y="2298276"/>
            <a:ext cx="3231218" cy="33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22" y="1169930"/>
            <a:ext cx="6447501" cy="990600"/>
          </a:xfrm>
        </p:spPr>
        <p:txBody>
          <a:bodyPr>
            <a:normAutofit/>
          </a:bodyPr>
          <a:lstStyle/>
          <a:p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614396" y="1918158"/>
            <a:ext cx="334700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308" y="2168508"/>
            <a:ext cx="2311718" cy="288178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AEB2ED-F6D9-5FB7-521C-42E505724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2" y="2527756"/>
            <a:ext cx="3842386" cy="288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7" y="899630"/>
            <a:ext cx="6447501" cy="990600"/>
          </a:xfrm>
        </p:spPr>
        <p:txBody>
          <a:bodyPr>
            <a:normAutofit fontScale="90000"/>
          </a:bodyPr>
          <a:lstStyle/>
          <a:p>
            <a:r>
              <a:rPr lang="fr-FR" dirty="0"/>
              <a:t>III.  Traitement informatique du front d’onde reçu</a:t>
            </a:r>
            <a:br>
              <a:rPr lang="fr-FR" dirty="0"/>
            </a:br>
            <a:r>
              <a:rPr lang="fr-FR" dirty="0"/>
              <a:t>	</a:t>
            </a:r>
            <a:r>
              <a:rPr lang="fr-FR" sz="2025" dirty="0"/>
              <a:t>a) Détermination du front d’onde aux points d’échantillonnage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336" y="5338486"/>
            <a:ext cx="1783684" cy="4392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7431" y="2687865"/>
            <a:ext cx="1167903" cy="906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F995B8-5C23-D40B-DA62-A29F5333AD69}"/>
              </a:ext>
            </a:extLst>
          </p:cNvPr>
          <p:cNvSpPr/>
          <p:nvPr/>
        </p:nvSpPr>
        <p:spPr>
          <a:xfrm>
            <a:off x="1707431" y="2687865"/>
            <a:ext cx="1167903" cy="91244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5564CD-4064-3DE7-C5BC-9B828CAFE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500" y="2511620"/>
            <a:ext cx="2841408" cy="23155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601855-CD2B-B324-B3BA-546D3DDA9FCF}"/>
              </a:ext>
            </a:extLst>
          </p:cNvPr>
          <p:cNvSpPr/>
          <p:nvPr/>
        </p:nvSpPr>
        <p:spPr>
          <a:xfrm>
            <a:off x="4327528" y="2997204"/>
            <a:ext cx="301625" cy="23177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7468AF8-5EA2-3C66-BD8A-309CE5981E7D}"/>
              </a:ext>
            </a:extLst>
          </p:cNvPr>
          <p:cNvCxnSpPr>
            <a:cxnSpLocks/>
          </p:cNvCxnSpPr>
          <p:nvPr/>
        </p:nvCxnSpPr>
        <p:spPr>
          <a:xfrm>
            <a:off x="2875335" y="2682111"/>
            <a:ext cx="1458614" cy="31246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2903729-62E1-2678-1BF7-243D5FD8B611}"/>
              </a:ext>
            </a:extLst>
          </p:cNvPr>
          <p:cNvCxnSpPr>
            <a:cxnSpLocks/>
          </p:cNvCxnSpPr>
          <p:nvPr/>
        </p:nvCxnSpPr>
        <p:spPr>
          <a:xfrm flipV="1">
            <a:off x="2875335" y="3228978"/>
            <a:ext cx="1458614" cy="37133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1F113CD-C8B5-F428-523B-9CB77BDA280E}"/>
              </a:ext>
            </a:extLst>
          </p:cNvPr>
          <p:cNvSpPr txBox="1"/>
          <p:nvPr/>
        </p:nvSpPr>
        <p:spPr>
          <a:xfrm>
            <a:off x="2088191" y="5061484"/>
            <a:ext cx="3357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Détermination de la pente de la surface :</a:t>
            </a:r>
          </a:p>
        </p:txBody>
      </p:sp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7" y="899630"/>
            <a:ext cx="6447501" cy="990600"/>
          </a:xfrm>
        </p:spPr>
        <p:txBody>
          <a:bodyPr>
            <a:normAutofit fontScale="90000"/>
          </a:bodyPr>
          <a:lstStyle/>
          <a:p>
            <a:r>
              <a:rPr lang="fr-FR" dirty="0"/>
              <a:t>III.  Traitement informatique du front d’onde reçu</a:t>
            </a:r>
            <a:br>
              <a:rPr lang="fr-FR" dirty="0"/>
            </a:br>
            <a:r>
              <a:rPr lang="fr-FR" dirty="0"/>
              <a:t>	</a:t>
            </a:r>
            <a:r>
              <a:rPr lang="fr-FR" sz="2025" dirty="0"/>
              <a:t>a) Détermination du front d’onde aux points d’échantillonnage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820C45E-7574-7441-4BCE-7CB7302C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3711" y="2322044"/>
            <a:ext cx="2548028" cy="2382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6B9427-39B9-38E6-C8A8-EBF82CA2C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61" y="5043216"/>
            <a:ext cx="6125324" cy="4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3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77" y="1277972"/>
            <a:ext cx="6447501" cy="990600"/>
          </a:xfrm>
        </p:spPr>
        <p:txBody>
          <a:bodyPr/>
          <a:lstStyle/>
          <a:p>
            <a:r>
              <a:rPr lang="fr-FR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95" y="3686023"/>
            <a:ext cx="2200275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65" y="3674912"/>
            <a:ext cx="2007394" cy="69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463262" y="4521494"/>
            <a:ext cx="18117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4156993" y="4504039"/>
            <a:ext cx="18101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17" y="2490288"/>
            <a:ext cx="3769625" cy="61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5106843" y="5056744"/>
            <a:ext cx="421740" cy="20709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1961073" y="5218744"/>
              <a:ext cx="491940" cy="213840"/>
            </p14:xfrm>
          </p:contentPart>
        </mc:Choice>
        <mc:Fallback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8142" y="5155744"/>
                <a:ext cx="617442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057383" y="3795304"/>
              <a:ext cx="7830" cy="134730"/>
            </p14:xfrm>
          </p:contentPart>
        </mc:Choice>
        <mc:Fallback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099" y="3732430"/>
                <a:ext cx="132042" cy="260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2821833" y="2753644"/>
              <a:ext cx="1620" cy="270"/>
            </p14:xfrm>
          </p:contentPart>
        </mc:Choice>
        <mc:Fallback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65133" y="2706394"/>
                <a:ext cx="114696" cy="945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91" y="3149691"/>
            <a:ext cx="2122004" cy="217597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4F6C00-4FED-C2C5-BE15-F009F7F914A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508003" y="2388327"/>
            <a:ext cx="3315704" cy="31552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82C3D94-A904-915A-2F76-D464D4EF976C}"/>
              </a:ext>
            </a:extLst>
          </p:cNvPr>
          <p:cNvSpPr txBox="1"/>
          <p:nvPr/>
        </p:nvSpPr>
        <p:spPr>
          <a:xfrm>
            <a:off x="4337233" y="2070584"/>
            <a:ext cx="196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Le front d’onde interpolé « ressemble » au pochon</a:t>
            </a:r>
          </a:p>
        </p:txBody>
      </p:sp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84628FB-6717-DA4C-56F5-308F4906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48" y="1003448"/>
            <a:ext cx="6995531" cy="9906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Aft>
                <a:spcPts val="450"/>
              </a:spcAft>
            </a:pPr>
            <a:r>
              <a:rPr lang="fr-FR" dirty="0"/>
              <a:t>c) Caractérisation de la déformation du front d’onde </a:t>
            </a:r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214" y="4011247"/>
            <a:ext cx="3504248" cy="5967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48" y="4082968"/>
            <a:ext cx="3165029" cy="45329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255825" y="3629948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DE8A58-8968-C625-D718-D8A2D11C32BD}"/>
              </a:ext>
            </a:extLst>
          </p:cNvPr>
          <p:cNvSpPr txBox="1"/>
          <p:nvPr/>
        </p:nvSpPr>
        <p:spPr>
          <a:xfrm>
            <a:off x="181446" y="2802676"/>
            <a:ext cx="7329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2246818" y="4704558"/>
            <a:ext cx="286479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 = nombre de méridiens affectés</a:t>
            </a:r>
          </a:p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 = ordre du polynôme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16253C3-08D0-2CE2-1347-4702E5642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2" y="2775035"/>
            <a:ext cx="2613561" cy="36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1258702"/>
            <a:ext cx="6447501" cy="990600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02" y="2085080"/>
            <a:ext cx="4062646" cy="179846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4576520" y="3949436"/>
            <a:ext cx="1674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900" dirty="0">
                <a:solidFill>
                  <a:prstClr val="black"/>
                </a:solidFill>
                <a:latin typeface="Trebuchet MS" panose="020B0603020202020204"/>
              </a:rPr>
              <a:t>Source : cliniquelamartine.fr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4B244BA-2F31-554D-F829-E1E210EDC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083" y="4499519"/>
            <a:ext cx="1829484" cy="14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430" y="2555537"/>
            <a:ext cx="2716449" cy="271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2629782" y="1223300"/>
            <a:ext cx="256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1230928" y="3085554"/>
            <a:ext cx="1615924" cy="120949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4096358" y="1782619"/>
            <a:ext cx="1615924" cy="104486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2881299" y="3535675"/>
            <a:ext cx="2845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4326881" y="2635432"/>
            <a:ext cx="451312" cy="513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49510-FD00-D5BE-42F3-0629A38D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Decomposition</a:t>
            </a:r>
            <a:r>
              <a:rPr lang="fr-FR" dirty="0"/>
              <a:t> de la déformation du front d’onde sur le base de Zernike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D94F24-FF3C-4D6A-5BE0-59B284D1E2D8}"/>
              </a:ext>
            </a:extLst>
          </p:cNvPr>
          <p:cNvSpPr txBox="1"/>
          <p:nvPr/>
        </p:nvSpPr>
        <p:spPr>
          <a:xfrm>
            <a:off x="1504264" y="3162539"/>
            <a:ext cx="1396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Produit scalaire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D6602-0869-4B5C-F529-C6F31747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57" y="2692431"/>
            <a:ext cx="3261760" cy="47011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71F7C40-15F1-53AC-7AB3-2BC492D0F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025" y="2305053"/>
            <a:ext cx="1507117" cy="150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AA85A6-2A4F-D678-386D-C4EEABF02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13" y="3908524"/>
            <a:ext cx="2384654" cy="17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5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1314451"/>
            <a:ext cx="6447501" cy="936764"/>
          </a:xfrm>
        </p:spPr>
        <p:txBody>
          <a:bodyPr>
            <a:normAutofit fontScale="90000"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0 et 1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FBDFBC-0919-4BA0-D404-3B1B3CD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51214"/>
            <a:ext cx="3079148" cy="23093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2E66EB-E180-979F-4DBE-A60BAAD96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753" y="3380310"/>
            <a:ext cx="2884323" cy="216324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29B59DD-FEB3-578C-5A3D-FF74D7171C73}"/>
              </a:ext>
            </a:extLst>
          </p:cNvPr>
          <p:cNvSpPr txBox="1">
            <a:spLocks/>
          </p:cNvSpPr>
          <p:nvPr/>
        </p:nvSpPr>
        <p:spPr>
          <a:xfrm>
            <a:off x="1686038" y="4658968"/>
            <a:ext cx="723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1D3ACC-D8BE-768C-E9C2-E8BCDBD6183F}"/>
              </a:ext>
            </a:extLst>
          </p:cNvPr>
          <p:cNvSpPr txBox="1"/>
          <p:nvPr/>
        </p:nvSpPr>
        <p:spPr>
          <a:xfrm>
            <a:off x="4813623" y="3103309"/>
            <a:ext cx="7205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1</a:t>
            </a:r>
          </a:p>
        </p:txBody>
      </p:sp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1314451"/>
            <a:ext cx="6447501" cy="936764"/>
          </a:xfrm>
        </p:spPr>
        <p:txBody>
          <a:bodyPr>
            <a:normAutofit fontScale="90000"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 2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D971A7-0B02-6C05-1F4F-46E5829B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87" y="2251707"/>
            <a:ext cx="4389129" cy="32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99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1314451"/>
            <a:ext cx="6447501" cy="936764"/>
          </a:xfrm>
        </p:spPr>
        <p:txBody>
          <a:bodyPr>
            <a:normAutofit fontScale="90000"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3 à 5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C1F57EF-8EB1-95FE-6C0D-53B031044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51215"/>
            <a:ext cx="2050448" cy="15378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948AAD7-0B84-DE2F-2D14-845349704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845" y="3876264"/>
            <a:ext cx="2315818" cy="173686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2880997-6F3C-8A29-FB84-A85A5CEF5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62" y="2073798"/>
            <a:ext cx="2287001" cy="171525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3EA621B-6A77-31C0-B7CE-C67B00F6295F}"/>
              </a:ext>
            </a:extLst>
          </p:cNvPr>
          <p:cNvSpPr txBox="1"/>
          <p:nvPr/>
        </p:nvSpPr>
        <p:spPr>
          <a:xfrm>
            <a:off x="1162882" y="3965713"/>
            <a:ext cx="7379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B5D4FF-A361-26D4-DFAF-10CD121DA156}"/>
              </a:ext>
            </a:extLst>
          </p:cNvPr>
          <p:cNvSpPr txBox="1"/>
          <p:nvPr/>
        </p:nvSpPr>
        <p:spPr>
          <a:xfrm>
            <a:off x="3361914" y="3512050"/>
            <a:ext cx="7454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779AAA4-3D26-D67B-84FC-756C4C5BF2EF}"/>
              </a:ext>
            </a:extLst>
          </p:cNvPr>
          <p:cNvSpPr txBox="1"/>
          <p:nvPr/>
        </p:nvSpPr>
        <p:spPr>
          <a:xfrm>
            <a:off x="5672764" y="3965713"/>
            <a:ext cx="7230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5</a:t>
            </a:r>
          </a:p>
        </p:txBody>
      </p:sp>
    </p:spTree>
    <p:extLst>
      <p:ext uri="{BB962C8B-B14F-4D97-AF65-F5344CB8AC3E}">
        <p14:creationId xmlns:p14="http://schemas.microsoft.com/office/powerpoint/2010/main" val="323902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3F540497-512B-81EE-EF98-4CBC9811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304" y="4197853"/>
            <a:ext cx="4049529" cy="163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3" y="1213470"/>
            <a:ext cx="6447501" cy="990600"/>
          </a:xfrm>
        </p:spPr>
        <p:txBody>
          <a:bodyPr>
            <a:normAutofit/>
          </a:bodyPr>
          <a:lstStyle/>
          <a:p>
            <a:pPr algn="ctr"/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5779A9-B9BC-6A19-2D0A-C9ADA71B213B}"/>
              </a:ext>
            </a:extLst>
          </p:cNvPr>
          <p:cNvSpPr txBox="1"/>
          <p:nvPr/>
        </p:nvSpPr>
        <p:spPr>
          <a:xfrm>
            <a:off x="4512650" y="4199470"/>
            <a:ext cx="7977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0,0191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6C262C-8187-7DB3-80B2-6718401B5791}"/>
              </a:ext>
            </a:extLst>
          </p:cNvPr>
          <p:cNvSpPr txBox="1"/>
          <p:nvPr/>
        </p:nvSpPr>
        <p:spPr>
          <a:xfrm>
            <a:off x="3228172" y="4471609"/>
            <a:ext cx="13987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0,0013	</a:t>
            </a:r>
            <a:r>
              <a:rPr lang="fr-FR" sz="1350" b="1" dirty="0"/>
              <a:t>0,0055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F40267-0271-19A2-8991-6E14815B06C3}"/>
              </a:ext>
            </a:extLst>
          </p:cNvPr>
          <p:cNvSpPr txBox="1"/>
          <p:nvPr/>
        </p:nvSpPr>
        <p:spPr>
          <a:xfrm>
            <a:off x="2853330" y="4736839"/>
            <a:ext cx="22034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dirty="0"/>
              <a:t>-0,0040	-0,0041</a:t>
            </a:r>
            <a:r>
              <a:rPr lang="fr-FR" sz="1350" dirty="0"/>
              <a:t>	-0,0003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71E552-F9E0-F21D-1535-219FD302E971}"/>
              </a:ext>
            </a:extLst>
          </p:cNvPr>
          <p:cNvSpPr txBox="1"/>
          <p:nvPr/>
        </p:nvSpPr>
        <p:spPr>
          <a:xfrm>
            <a:off x="2545733" y="5013838"/>
            <a:ext cx="28767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dirty="0"/>
              <a:t>-0,0023	-0,0026</a:t>
            </a:r>
            <a:r>
              <a:rPr lang="fr-FR" sz="1350" dirty="0"/>
              <a:t>	-0,0013	0,0019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64C544-A81E-A8FA-378B-B2D5FA476A6B}"/>
              </a:ext>
            </a:extLst>
          </p:cNvPr>
          <p:cNvSpPr txBox="1"/>
          <p:nvPr/>
        </p:nvSpPr>
        <p:spPr>
          <a:xfrm>
            <a:off x="2173751" y="5271838"/>
            <a:ext cx="35075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-0,0007	0,0010	-0,0001	-0,0007	-0,0005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B321E5-7584-4327-590F-1A37D84033FF}"/>
              </a:ext>
            </a:extLst>
          </p:cNvPr>
          <p:cNvSpPr txBox="1"/>
          <p:nvPr/>
        </p:nvSpPr>
        <p:spPr>
          <a:xfrm>
            <a:off x="1861198" y="5550809"/>
            <a:ext cx="43047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-0,0013	0,0011	0,0010	0,0008	-0,0002 </a:t>
            </a:r>
            <a:r>
              <a:rPr lang="fr-FR" sz="900" dirty="0"/>
              <a:t>-1,58e-5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3484812" y="3911158"/>
            <a:ext cx="927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/>
              <a:t>Résultats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DD591A-A74C-85E6-32DE-322575FBD1B9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151314" y="4337974"/>
            <a:ext cx="361336" cy="115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777483DE-3F7B-21FD-3F45-8BB050586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614" y="1841778"/>
            <a:ext cx="2287001" cy="171525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215739B-B421-F8AE-5855-E18A5E411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14" y="1872372"/>
            <a:ext cx="2384654" cy="17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215822" y="2305051"/>
            <a:ext cx="503185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Mesure précise des défauts :</a:t>
            </a:r>
          </a:p>
          <a:p>
            <a:pPr marL="214303" indent="-214303" defTabSz="342884">
              <a:buFont typeface="Symbol" panose="05050102010706020507" pitchFamily="18" charset="2"/>
              <a:buChar char="Þ"/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Elaboration d’une correction OU changement de la position du rayon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C64FD5B-8B0B-F867-75CE-C2CD4FD118D8}"/>
              </a:ext>
            </a:extLst>
          </p:cNvPr>
          <p:cNvSpPr txBox="1"/>
          <p:nvPr/>
        </p:nvSpPr>
        <p:spPr>
          <a:xfrm>
            <a:off x="1977147" y="3483718"/>
            <a:ext cx="29110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Schémas laser déplacé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9887" y="113652"/>
            <a:ext cx="1734577" cy="714805"/>
          </a:xfrm>
        </p:spPr>
        <p:txBody>
          <a:bodyPr/>
          <a:lstStyle/>
          <a:p>
            <a:pPr algn="l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516" y="1844125"/>
            <a:ext cx="5825202" cy="3622340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accent1"/>
                </a:solidFill>
              </a:rPr>
              <a:t>0.</a:t>
            </a:r>
            <a:r>
              <a:rPr lang="fr-FR" dirty="0"/>
              <a:t>	</a:t>
            </a:r>
            <a:r>
              <a:rPr lang="fr-FR" sz="1800" dirty="0">
                <a:solidFill>
                  <a:schemeClr val="tx1"/>
                </a:solidFill>
              </a:rPr>
              <a:t>Introduction</a:t>
            </a:r>
          </a:p>
          <a:p>
            <a:pPr marL="385745" indent="-385745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Mise en évidence de la déformation d’un front d’onde de manière simple</a:t>
            </a:r>
          </a:p>
          <a:p>
            <a:pPr marL="514325" lvl="1" indent="-171442" algn="l"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lphaLcParenR"/>
            </a:pPr>
            <a:r>
              <a:rPr lang="fr-F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514325" lvl="1" indent="-171442" algn="l"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lphaLcParenR"/>
            </a:pPr>
            <a:r>
              <a:rPr lang="fr-F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Simulation</a:t>
            </a:r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Mesure de la déformation d’un front d’onde type </a:t>
            </a:r>
            <a:r>
              <a:rPr lang="fr-FR" sz="1800" dirty="0" err="1">
                <a:solidFill>
                  <a:schemeClr val="tx1"/>
                </a:solidFill>
              </a:rPr>
              <a:t>Shack</a:t>
            </a:r>
            <a:r>
              <a:rPr lang="fr-FR" sz="1800" dirty="0">
                <a:solidFill>
                  <a:schemeClr val="tx1"/>
                </a:solidFill>
              </a:rPr>
              <a:t>-Hartmann</a:t>
            </a:r>
          </a:p>
          <a:p>
            <a:pPr marL="385745" indent="-385745" algn="l">
              <a:buAutoNum type="romanUcPeriod"/>
            </a:pPr>
            <a:endParaRPr lang="fr-FR" sz="825" dirty="0">
              <a:solidFill>
                <a:schemeClr val="tx1"/>
              </a:solidFill>
            </a:endParaRPr>
          </a:p>
          <a:p>
            <a:pPr marL="385745" indent="-385745" algn="l">
              <a:buAutoNum type="romanUcPeriod"/>
            </a:pPr>
            <a:endParaRPr lang="fr-FR" sz="1800" dirty="0"/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Traitement informatique du front d’onde reçu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CC54764-6581-41DF-BE22-E5761446152A}"/>
              </a:ext>
            </a:extLst>
          </p:cNvPr>
          <p:cNvSpPr txBox="1"/>
          <p:nvPr/>
        </p:nvSpPr>
        <p:spPr>
          <a:xfrm>
            <a:off x="1221277" y="4054509"/>
            <a:ext cx="21515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4" indent="-342884">
              <a:buFont typeface="+mj-lt"/>
              <a:buAutoNum type="alphaLcParenR"/>
            </a:pPr>
            <a:r>
              <a:rPr lang="fr-F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Expérimentation</a:t>
            </a:r>
          </a:p>
          <a:p>
            <a:pPr marL="342884" indent="-342884">
              <a:buFont typeface="+mj-lt"/>
              <a:buAutoNum type="alphaLcParenR"/>
            </a:pPr>
            <a:r>
              <a:rPr lang="fr-F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Données obtenues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46F0BF-5D7F-4750-9530-1314E2236C1F}"/>
              </a:ext>
            </a:extLst>
          </p:cNvPr>
          <p:cNvSpPr txBox="1"/>
          <p:nvPr/>
        </p:nvSpPr>
        <p:spPr>
          <a:xfrm>
            <a:off x="1221277" y="5013880"/>
            <a:ext cx="57374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4" indent="-342884">
              <a:buFont typeface="+mj-lt"/>
              <a:buAutoNum type="alphaLcParenR"/>
            </a:pPr>
            <a:r>
              <a:rPr lang="fr-F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Détermination du front d’onde aux points d’échantillonnage</a:t>
            </a:r>
          </a:p>
          <a:p>
            <a:pPr marL="342884" indent="-342884">
              <a:buFont typeface="+mj-lt"/>
              <a:buAutoNum type="alphaLcParenR"/>
            </a:pPr>
            <a:r>
              <a:rPr lang="fr-F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Interpolation de Lagrange</a:t>
            </a:r>
          </a:p>
          <a:p>
            <a:pPr marL="342884" indent="-342884">
              <a:buFont typeface="+mj-lt"/>
              <a:buAutoNum type="alphaLcParenR"/>
            </a:pPr>
            <a:r>
              <a:rPr lang="fr-F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Utilisation des Polynômes de Zernike comme base pour </a:t>
            </a:r>
          </a:p>
          <a:p>
            <a:r>
              <a:rPr lang="fr-F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représenter le 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04" y="335062"/>
            <a:ext cx="5305829" cy="990600"/>
          </a:xfrm>
        </p:spPr>
        <p:txBody>
          <a:bodyPr>
            <a:normAutofit fontScale="90000"/>
          </a:bodyPr>
          <a:lstStyle/>
          <a:p>
            <a:r>
              <a:rPr lang="fr-FR" dirty="0"/>
              <a:t>0.		Introduction</a:t>
            </a:r>
            <a:br>
              <a:rPr lang="fr-FR" dirty="0"/>
            </a:br>
            <a:r>
              <a:rPr lang="fr-FR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9846" y="2525191"/>
            <a:ext cx="3322154" cy="220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2553535" y="1932594"/>
            <a:ext cx="71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L’œil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8C5556-5E1B-C3FC-10AB-F869924EFD12}"/>
              </a:ext>
            </a:extLst>
          </p:cNvPr>
          <p:cNvSpPr txBox="1"/>
          <p:nvPr/>
        </p:nvSpPr>
        <p:spPr>
          <a:xfrm>
            <a:off x="5299211" y="3073279"/>
            <a:ext cx="1595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Quelques origines des défauts :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Cristallin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Humeurs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131E79-2FB6-68C6-DF3F-75F508917ACD}"/>
              </a:ext>
            </a:extLst>
          </p:cNvPr>
          <p:cNvSpPr/>
          <p:nvPr/>
        </p:nvSpPr>
        <p:spPr>
          <a:xfrm>
            <a:off x="3067038" y="2525188"/>
            <a:ext cx="46962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0A97B8-E576-D57B-2B53-34A2D01A634F}"/>
              </a:ext>
            </a:extLst>
          </p:cNvPr>
          <p:cNvSpPr/>
          <p:nvPr/>
        </p:nvSpPr>
        <p:spPr>
          <a:xfrm>
            <a:off x="1249846" y="3218447"/>
            <a:ext cx="415777" cy="23765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F3E8A-10E6-A4AB-72AD-48C57F7BC6BC}"/>
              </a:ext>
            </a:extLst>
          </p:cNvPr>
          <p:cNvSpPr/>
          <p:nvPr/>
        </p:nvSpPr>
        <p:spPr>
          <a:xfrm>
            <a:off x="2425966" y="4478227"/>
            <a:ext cx="68473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3802E3-90E5-986D-B862-338622F060A2}"/>
              </a:ext>
            </a:extLst>
          </p:cNvPr>
          <p:cNvSpPr/>
          <p:nvPr/>
        </p:nvSpPr>
        <p:spPr>
          <a:xfrm>
            <a:off x="1382356" y="4156476"/>
            <a:ext cx="477079" cy="14197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7338"/>
            <a:ext cx="4418013" cy="765175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850" dirty="0"/>
              <a:t>	</a:t>
            </a:r>
            <a:br>
              <a:rPr lang="fr-FR" sz="2850" dirty="0"/>
            </a:br>
            <a:br>
              <a:rPr lang="fr-FR" sz="2850" dirty="0"/>
            </a:br>
            <a:br>
              <a:rPr lang="fr-FR" sz="2850" dirty="0"/>
            </a:br>
            <a:r>
              <a:rPr lang="fr-FR" sz="2850" dirty="0"/>
              <a:t>0.		Introduction</a:t>
            </a:r>
            <a:br>
              <a:rPr lang="fr-FR" sz="2850" dirty="0"/>
            </a:br>
            <a:r>
              <a:rPr lang="fr-FR" sz="285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2813207" y="4570419"/>
            <a:ext cx="239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plan de l’</a:t>
            </a:r>
            <a:r>
              <a:rPr lang="fr-FR" dirty="0" err="1"/>
              <a:t>oeil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91" y="1722002"/>
            <a:ext cx="4513218" cy="27496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20CA41-AEF6-0FF9-1B4D-FC66614D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20" y="2136130"/>
            <a:ext cx="563478" cy="192136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FF8C50-1F86-FF60-C967-B3E298278CA5}"/>
              </a:ext>
            </a:extLst>
          </p:cNvPr>
          <p:cNvSpPr txBox="1"/>
          <p:nvPr/>
        </p:nvSpPr>
        <p:spPr>
          <a:xfrm>
            <a:off x="789411" y="4105520"/>
            <a:ext cx="1192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18" y="357520"/>
            <a:ext cx="6447501" cy="990600"/>
          </a:xfrm>
        </p:spPr>
        <p:txBody>
          <a:bodyPr>
            <a:normAutofit fontScale="90000"/>
          </a:bodyPr>
          <a:lstStyle/>
          <a:p>
            <a:r>
              <a:rPr lang="fr-FR" dirty="0"/>
              <a:t>0.	Introduction</a:t>
            </a:r>
            <a:br>
              <a:rPr lang="fr-FR" dirty="0"/>
            </a:br>
            <a:r>
              <a:rPr lang="fr-FR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951183"/>
              </p:ext>
            </p:extLst>
          </p:nvPr>
        </p:nvGraphicFramePr>
        <p:xfrm>
          <a:off x="508397" y="2477692"/>
          <a:ext cx="6447234" cy="2663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617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3223617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610142"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classiques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de haut degré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053017"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sz="1000" dirty="0"/>
                    </a:p>
                    <a:p>
                      <a:pPr marL="0" indent="0">
                        <a:buFontTx/>
                        <a:buNone/>
                      </a:pPr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Défauts du cristallin (Cornée déformée)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59" y="116541"/>
            <a:ext cx="6868399" cy="2032256"/>
          </a:xfrm>
        </p:spPr>
        <p:txBody>
          <a:bodyPr>
            <a:normAutofit fontScale="90000"/>
          </a:bodyPr>
          <a:lstStyle/>
          <a:p>
            <a:r>
              <a:rPr lang="fr-FR" dirty="0"/>
              <a:t>I.	 Mise en évidence de la déformation d’un front d’onde par les inhomogénéités</a:t>
            </a:r>
            <a:br>
              <a:rPr lang="fr-FR" dirty="0"/>
            </a:br>
            <a:r>
              <a:rPr lang="fr-FR" dirty="0"/>
              <a:t>	a)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23" y="2562815"/>
            <a:ext cx="3634424" cy="245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2241104" y="3674141"/>
            <a:ext cx="5709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2787666" y="3674141"/>
            <a:ext cx="542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2812085" y="4623886"/>
            <a:ext cx="1036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Lentille</a:t>
            </a:r>
          </a:p>
          <a:p>
            <a:pPr algn="ctr"/>
            <a:r>
              <a:rPr lang="fr-FR" sz="105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453472" y="2205765"/>
            <a:ext cx="8370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3769018" y="3261736"/>
            <a:ext cx="259481" cy="4728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3511281" y="2988373"/>
            <a:ext cx="4651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20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893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67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286918" y="4784304"/>
            <a:ext cx="63533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6640259" y="4502986"/>
            <a:ext cx="2535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384620" y="4714324"/>
            <a:ext cx="0" cy="1539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384619" y="4799760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384622" y="1193154"/>
            <a:ext cx="18739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2370251" y="1385198"/>
            <a:ext cx="452694" cy="892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3014086" y="1266148"/>
            <a:ext cx="26956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384620" y="1677899"/>
            <a:ext cx="2781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0864931-93BA-56A1-DD71-5933F529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33699" cy="1184683"/>
          </a:xfrm>
        </p:spPr>
        <p:txBody>
          <a:bodyPr>
            <a:normAutofit fontScale="90000"/>
          </a:bodyPr>
          <a:lstStyle/>
          <a:p>
            <a:r>
              <a:rPr lang="fr-FR" sz="2400" dirty="0"/>
              <a:t>I.	 Mise en évidence de la déformation d’un front d’onde par les inhomogénéités</a:t>
            </a:r>
            <a:br>
              <a:rPr lang="fr-FR" sz="2400" dirty="0"/>
            </a:br>
            <a:r>
              <a:rPr lang="fr-FR" sz="2400" dirty="0"/>
              <a:t>	a)  Expérience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22" y="5076761"/>
            <a:ext cx="3219173" cy="8618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91" y="380845"/>
            <a:ext cx="7179659" cy="1790719"/>
          </a:xfrm>
        </p:spPr>
        <p:txBody>
          <a:bodyPr>
            <a:normAutofit fontScale="90000"/>
          </a:bodyPr>
          <a:lstStyle/>
          <a:p>
            <a:r>
              <a:rPr lang="fr-FR" sz="2800" dirty="0"/>
              <a:t>I.	Mise en évidence de la déformation du front d’onde par les inhomogénéités</a:t>
            </a:r>
            <a:br>
              <a:rPr lang="fr-FR" sz="2800" dirty="0"/>
            </a:br>
            <a:r>
              <a:rPr lang="fr-FR" sz="2800" dirty="0"/>
              <a:t>	b) Simulation : estimation du temps de 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4129200" y="5046940"/>
            <a:ext cx="345946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Front d’onde après traversée de la cuve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 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(décalage en fonction du temps)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3678335" y="2554651"/>
            <a:ext cx="457443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Simulation des inhomogénéités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31481" y="309087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40939" y="4660543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31481" y="3460522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31481" y="383990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40939" y="4263054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53648" y="2360176"/>
            <a:ext cx="15600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07" y="2959316"/>
            <a:ext cx="2971887" cy="19787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14" y="2892750"/>
            <a:ext cx="3408059" cy="20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3138</TotalTime>
  <Words>604</Words>
  <Application>Microsoft Office PowerPoint</Application>
  <PresentationFormat>Affichage à l'écran (4:3)</PresentationFormat>
  <Paragraphs>117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Arial</vt:lpstr>
      <vt:lpstr>Calibri</vt:lpstr>
      <vt:lpstr>Roboto</vt:lpstr>
      <vt:lpstr>Symbol</vt:lpstr>
      <vt:lpstr>Trebuchet MS</vt:lpstr>
      <vt:lpstr>Wingdings 3</vt:lpstr>
      <vt:lpstr>Facette</vt:lpstr>
      <vt:lpstr>Mesure des défauts de l’œil</vt:lpstr>
      <vt:lpstr>Objectifs</vt:lpstr>
      <vt:lpstr>Plan</vt:lpstr>
      <vt:lpstr>0.  Introduction  a)  Présentation générale</vt:lpstr>
      <vt:lpstr>    0.  Introduction  b)  Modélisation de l’œil</vt:lpstr>
      <vt:lpstr>0. Introduction  c) Différents défauts de l’œil</vt:lpstr>
      <vt:lpstr>I.  Mise en évidence de la déformation d’un front d’onde par les inhomogénéités  a)  Expérience</vt:lpstr>
      <vt:lpstr>I.  Mise en évidence de la déformation d’un front d’onde par les inhomogénéités  a)  Expérience</vt:lpstr>
      <vt:lpstr>I. Mise en évidence de la déformation du front d’onde par les inhomogénéités  b) Simulation : estimation du temps de parcours</vt:lpstr>
      <vt:lpstr>II.  Mesure de la déformation d’un front d’onde type Shack-Hartmann</vt:lpstr>
      <vt:lpstr>II.  Mesure de la déformation d’un front d’onde type Shack-Hartmann</vt:lpstr>
      <vt:lpstr>a)  Expérience</vt:lpstr>
      <vt:lpstr>b) Résultats de l’expérience</vt:lpstr>
      <vt:lpstr>Modélisation de la déviation du faisceau</vt:lpstr>
      <vt:lpstr>III.  Traitement informatique du front d’onde reçu  a) Détermination du front d’onde aux points d’échantillonnage</vt:lpstr>
      <vt:lpstr>III.  Traitement informatique du front d’onde reçu  a) Détermination du front d’onde aux points d’échantillonnage</vt:lpstr>
      <vt:lpstr>b) Interpolation de Lagrange</vt:lpstr>
      <vt:lpstr>Reconstitution du front d’onde</vt:lpstr>
      <vt:lpstr>c) Caractérisation de la déformation du front d’onde </vt:lpstr>
      <vt:lpstr>Présentation PowerPoint</vt:lpstr>
      <vt:lpstr>Decomposition de la déformation du front d’onde sur le base de Zernike</vt:lpstr>
      <vt:lpstr>Résultat obtenu après projection : ordres 0 et 1</vt:lpstr>
      <vt:lpstr>Résultat obtenu après projection : ordre 2</vt:lpstr>
      <vt:lpstr>Résultat obtenu après projection : ordres 3 à 5</vt:lpstr>
      <vt:lpstr>Projection sur la base des Polynômes de Zernike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Armand CAILLON</cp:lastModifiedBy>
  <cp:revision>62</cp:revision>
  <dcterms:created xsi:type="dcterms:W3CDTF">2022-03-08T11:43:36Z</dcterms:created>
  <dcterms:modified xsi:type="dcterms:W3CDTF">2022-06-07T15:04:07Z</dcterms:modified>
</cp:coreProperties>
</file>